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3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3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4"/>
    <p:restoredTop sz="96318" autoAdjust="0"/>
  </p:normalViewPr>
  <p:slideViewPr>
    <p:cSldViewPr>
      <p:cViewPr varScale="1">
        <p:scale>
          <a:sx n="82" d="100"/>
          <a:sy n="82" d="100"/>
        </p:scale>
        <p:origin x="-144" y="-90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SDET_CODE\PMD_REPORT_master_18073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SDET_CODE\PMD_REPORT_master_180730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workspace\share_doc\CodeReview\CodeReiview_&#48516;&#49437;&#51088;&#4730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93856"/>
        <c:axId val="211596416"/>
      </c:lineChart>
      <c:dateAx>
        <c:axId val="211593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11596416"/>
        <c:crosses val="autoZero"/>
        <c:auto val="0"/>
        <c:lblOffset val="100"/>
        <c:baseTimeUnit val="days"/>
        <c:majorUnit val="1"/>
        <c:minorUnit val="1"/>
      </c:dateAx>
      <c:valAx>
        <c:axId val="2115964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115938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F1BA-5643-A71C-4557D296A02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064512"/>
        <c:axId val="213069824"/>
      </c:barChart>
      <c:catAx>
        <c:axId val="212064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069824"/>
        <c:crosses val="autoZero"/>
        <c:auto val="1"/>
        <c:lblAlgn val="ctr"/>
        <c:lblOffset val="100"/>
        <c:noMultiLvlLbl val="0"/>
      </c:catAx>
      <c:valAx>
        <c:axId val="213069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06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3820544"/>
        <c:axId val="213822080"/>
      </c:barChart>
      <c:catAx>
        <c:axId val="21382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822080"/>
        <c:crosses val="autoZero"/>
        <c:auto val="1"/>
        <c:lblAlgn val="ctr"/>
        <c:lblOffset val="100"/>
        <c:noMultiLvlLbl val="0"/>
      </c:catAx>
      <c:valAx>
        <c:axId val="213822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82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0488448"/>
        <c:axId val="220489984"/>
      </c:barChart>
      <c:catAx>
        <c:axId val="220488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489984"/>
        <c:crosses val="autoZero"/>
        <c:auto val="1"/>
        <c:lblAlgn val="ctr"/>
        <c:lblOffset val="100"/>
        <c:noMultiLvlLbl val="0"/>
      </c:catAx>
      <c:valAx>
        <c:axId val="22048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48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1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0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9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8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=""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=""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3635896" y="2492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88 (major : 6, minor: 82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False Alarm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케이스 추가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727441" y="2050791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36096" y="4005064"/>
            <a:ext cx="3218542" cy="1559620"/>
            <a:chOff x="5652120" y="4098061"/>
            <a:chExt cx="3218542" cy="15596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4098061"/>
              <a:ext cx="3218542" cy="1559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6A3F71E-6209-2E46-B362-99AAD0BA4207}"/>
                </a:ext>
              </a:extLst>
            </p:cNvPr>
            <p:cNvSpPr txBox="1"/>
            <p:nvPr/>
          </p:nvSpPr>
          <p:spPr>
            <a:xfrm>
              <a:off x="6206366" y="4433545"/>
              <a:ext cx="1980220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070C0"/>
                  </a:solidFill>
                </a:rPr>
                <a:t>Defect category</a:t>
              </a:r>
            </a:p>
            <a:p>
              <a:r>
                <a:rPr kumimoji="1" lang="ko-KR" altLang="en-US" sz="1600" b="1" dirty="0" smtClean="0">
                  <a:solidFill>
                    <a:srgbClr val="0070C0"/>
                  </a:solidFill>
                </a:rPr>
                <a:t>업데이트 </a:t>
              </a:r>
              <a:endParaRPr kumimoji="1" lang="en-US" altLang="ko-KR" sz="16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7119018" y="20548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21258"/>
            <a:ext cx="8496944" cy="57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90% statement / 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Unit Test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241 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=&gt; Number of Defects :  6 (critical : 3 , major : 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Lessons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유닛 테스트 과정에서 좀 더 있는 코드 리뷰가 가능해서 코드의 품질을 올려서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적었다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7092280" y="2334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972277" y="3356992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691680" y="2650430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613537"/>
            <a:ext cx="8496944" cy="641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% for Game, Player, Item classes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3807709"/>
            <a:ext cx="112665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r>
              <a:rPr lang="en-US" altLang="ko-KR" dirty="0">
                <a:solidFill>
                  <a:srgbClr val="002060"/>
                </a:solidFill>
              </a:rPr>
              <a:t/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3038520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2737478" y="565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=""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=""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=""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4025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157515"/>
            <a:ext cx="1435830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=""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607348"/>
          </a:xfrm>
          <a:prstGeom prst="flowChartMagneticDisk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=""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=""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=""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=""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=""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164847" y="4656024"/>
            <a:ext cx="596617" cy="480692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=""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=""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=""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82862" y="2198505"/>
            <a:ext cx="47370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=""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53744" y="3961106"/>
            <a:ext cx="2065247" cy="976912"/>
          </a:xfrm>
          <a:prstGeom prst="bentConnector3">
            <a:avLst>
              <a:gd name="adj1" fmla="val 25754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=""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16938"/>
            <a:ext cx="31200" cy="206524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=""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16939"/>
            <a:ext cx="546659" cy="106514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43180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44733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=""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75749" y="2024501"/>
            <a:ext cx="1051452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=""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15385"/>
            <a:ext cx="10279" cy="30453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=""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16939"/>
            <a:ext cx="546659" cy="489085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22">
            <a:extLst>
              <a:ext uri="{FF2B5EF4-FFF2-40B4-BE49-F238E27FC236}">
                <a16:creationId xmlns="" xmlns:a16="http://schemas.microsoft.com/office/drawing/2014/main" id="{08F4243E-2E2E-C849-A33B-A78386B2D457}"/>
              </a:ext>
            </a:extLst>
          </p:cNvPr>
          <p:cNvCxnSpPr>
            <a:cxnSpLocks/>
            <a:stCxn id="157" idx="0"/>
            <a:endCxn id="149" idx="2"/>
          </p:cNvCxnSpPr>
          <p:nvPr/>
        </p:nvCxnSpPr>
        <p:spPr>
          <a:xfrm rot="5400000" flipH="1" flipV="1">
            <a:off x="176715" y="2512925"/>
            <a:ext cx="1053005" cy="106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=""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=""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=""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4" y="4881253"/>
            <a:ext cx="409394" cy="151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=""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=""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>
            <a:off x="3729747" y="3303514"/>
            <a:ext cx="272187" cy="583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=""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=""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538" y="3822497"/>
            <a:ext cx="375611" cy="18197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=""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=""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=""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=""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=""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=""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45656" y="251230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=""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465800" y="3299347"/>
            <a:ext cx="584200" cy="16244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83671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2702" y="1198740"/>
            <a:ext cx="6934380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 learned about~~~</a:t>
            </a:r>
          </a:p>
          <a:p>
            <a:pPr lvl="1">
              <a:lnSpc>
                <a:spcPts val="2500"/>
              </a:lnSpc>
            </a:pP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felt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It was~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great~</a:t>
            </a: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Hwang</a:t>
            </a:r>
          </a:p>
          <a:p>
            <a:pPr lvl="1">
              <a:lnSpc>
                <a:spcPts val="2500"/>
              </a:lnSpc>
            </a:pPr>
            <a:r>
              <a:rPr lang="en-US" altLang="ko-KR" sz="1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 am ~~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25140"/>
            <a:ext cx="3745117" cy="21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Fabulous than 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and </a:t>
            </a:r>
            <a:r>
              <a:rPr lang="en-US" altLang="ko-KR" sz="26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</a:t>
            </a:r>
            <a:r>
              <a:rPr lang="en-US" altLang="ko-KR" sz="2200" b="1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2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轉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</a:t>
            </a:r>
            <a:r>
              <a:rPr kumimoji="1" lang="en-US" altLang="ko-KR" sz="1200" dirty="0" smtClean="0"/>
              <a:t>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hrs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36712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67245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444208" y="4437112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make implementation and source modification difficult :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 and add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clarify.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level of java language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among individual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time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new feature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</a:t>
            </a:r>
            <a:r>
              <a:rPr lang="en-US" altLang="ko-KR" sz="1600" b="1" u="sng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specialities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difficult to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appropriate project management tools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external JIRA tools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that team members feel familiar.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Product Quality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unintended errors occurred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during the integration of new functions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execute integration test and system test.</a:t>
            </a:r>
            <a:endParaRPr lang="en-US" altLang="ko-KR" sz="2000" b="1" u="sng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=""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1959</Words>
  <Application>Microsoft Office PowerPoint</Application>
  <PresentationFormat>화면 슬라이드 쇼(4:3)</PresentationFormat>
  <Paragraphs>465</Paragraphs>
  <Slides>28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185</cp:revision>
  <dcterms:created xsi:type="dcterms:W3CDTF">2018-07-20T19:33:24Z</dcterms:created>
  <dcterms:modified xsi:type="dcterms:W3CDTF">2018-08-01T20:44:43Z</dcterms:modified>
</cp:coreProperties>
</file>